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78" r:id="rId5"/>
    <p:sldId id="279" r:id="rId6"/>
    <p:sldId id="280" r:id="rId7"/>
    <p:sldId id="281" r:id="rId8"/>
    <p:sldId id="282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B012-E420-4B95-AE63-A8D98F1E9FF8}" type="datetime1">
              <a:rPr lang="es-ES" smtClean="0"/>
              <a:t>28/06/2022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3E88-2765-4140-A04D-8B1D491FF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88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EC11F6-780B-4A70-BC74-0ABACE79CAA5}" type="datetime1">
              <a:rPr lang="es-ES" noProof="0" smtClean="0"/>
              <a:t>28/06/2022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27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1C7952-479D-4D4B-8F19-C6026F510D9E}" type="datetime1">
              <a:rPr lang="es-ES" noProof="0" smtClean="0"/>
              <a:t>28/06/2022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758912-430E-46D1-BA95-7CF218A879F9}" type="datetime1">
              <a:rPr lang="es-ES" noProof="0" smtClean="0"/>
              <a:t>28/06/2022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D604E1-623C-4365-B688-201238FB20C0}" type="datetime1">
              <a:rPr lang="es-ES" noProof="0" smtClean="0"/>
              <a:t>28/06/2022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ADFC75-E87D-46C2-9102-15C11F0259DB}" type="datetime1">
              <a:rPr lang="es-ES" noProof="0" smtClean="0"/>
              <a:t>28/06/2022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Cuadro de tex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uadro de tex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E54EC6-1219-49EE-8B80-3C24DE8E5A44}" type="datetime1">
              <a:rPr lang="es-ES" noProof="0" smtClean="0"/>
              <a:t>28/06/2022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DCC15-8F35-48A3-948F-896E04D77AE9}" type="datetime1">
              <a:rPr lang="es-ES" noProof="0" smtClean="0"/>
              <a:t>28/06/2022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n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n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6F276-4198-468B-A622-B7B7E3766911}" type="datetime1">
              <a:rPr lang="es-ES" noProof="0" smtClean="0"/>
              <a:t>28/06/2022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F9175-B10B-4641-995C-12E45A3F36CD}" type="datetime1">
              <a:rPr lang="es-ES" noProof="0" smtClean="0"/>
              <a:t>28/06/2022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CEA549-D5CD-4EAF-92DD-F120BAE2B00B}" type="datetime1">
              <a:rPr lang="es-ES" noProof="0" smtClean="0"/>
              <a:t>28/06/2022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D2F8E-7231-4034-8D2D-3DE6DA3442B3}" type="datetime1">
              <a:rPr lang="es-ES" noProof="0" smtClean="0"/>
              <a:t>28/06/2022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n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704EA-5CB1-494A-9524-E0FAE6BBE6C4}" type="datetime1">
              <a:rPr lang="es-ES" noProof="0" smtClean="0"/>
              <a:t>28/06/2022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842E49-C804-4EEC-9941-A438EC0B005D}" type="datetime1">
              <a:rPr lang="es-ES" noProof="0" smtClean="0"/>
              <a:t>28/06/2022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CB7135-DC88-46C5-8577-B4652D9D518F}" type="datetime1">
              <a:rPr lang="es-ES" noProof="0" smtClean="0"/>
              <a:t>28/06/2022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BDDAF-5FB4-4645-B812-33656A6F2B85}" type="datetime1">
              <a:rPr lang="es-ES" noProof="0" smtClean="0"/>
              <a:t>28/06/2022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3182DB-EE2B-4FEC-B9F5-C787A05118D2}" type="datetime1">
              <a:rPr lang="es-ES" noProof="0" smtClean="0"/>
              <a:t>28/06/2022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7305C6AA-9D71-4080-8813-13E932244C60}" type="datetime1">
              <a:rPr lang="es-ES" noProof="0" smtClean="0"/>
              <a:t>28/06/2022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orma libre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 rtlCol="0">
            <a:normAutofit/>
          </a:bodyPr>
          <a:lstStyle/>
          <a:p>
            <a:pPr algn="l"/>
            <a:r>
              <a:rPr lang="es-ES" sz="4000" dirty="0"/>
              <a:t>Inglés</a:t>
            </a:r>
            <a:br>
              <a:rPr lang="es-ES" sz="4000" dirty="0"/>
            </a:br>
            <a:r>
              <a:rPr lang="es-ES" sz="4000" dirty="0"/>
              <a:t>4to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es-ES" dirty="0"/>
              <a:t>Profesora Claudia Olivares Aranda</a:t>
            </a:r>
            <a:endParaRPr lang="es-E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FAC155-8C9D-F943-9E22-5B54D6B527AF}"/>
              </a:ext>
            </a:extLst>
          </p:cNvPr>
          <p:cNvSpPr txBox="1"/>
          <p:nvPr/>
        </p:nvSpPr>
        <p:spPr>
          <a:xfrm>
            <a:off x="581891" y="487320"/>
            <a:ext cx="111806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 err="1"/>
              <a:t>Activity</a:t>
            </a:r>
            <a:r>
              <a:rPr lang="es-CL" sz="2400" dirty="0"/>
              <a:t> 1: Escuchar el audio y repetirlo con el/la compañera/o de mesa , para practicar el diálogo considera la pronunciación escrita en la pizarra por la profesora.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7C705A-2249-FF7F-A444-A8303BD7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1352550"/>
            <a:ext cx="10756669" cy="538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4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F051075-949F-9ECD-E7A2-C51A1868EB34}"/>
              </a:ext>
            </a:extLst>
          </p:cNvPr>
          <p:cNvSpPr txBox="1"/>
          <p:nvPr/>
        </p:nvSpPr>
        <p:spPr>
          <a:xfrm>
            <a:off x="595745" y="1046970"/>
            <a:ext cx="6096000" cy="5850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Olga: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Jelou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got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tudei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Dan: It´s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Mondei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Aiv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got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saiens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Pi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Olga: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got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miusic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Dan: No </a:t>
            </a:r>
            <a:r>
              <a:rPr lang="es-C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s-C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javent</a:t>
            </a:r>
            <a:r>
              <a:rPr lang="es-C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C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Aiv</a:t>
            </a:r>
            <a:r>
              <a:rPr lang="es-C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lang="es-C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miusic</a:t>
            </a:r>
            <a:r>
              <a:rPr lang="es-C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s-C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fraidei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Olga: Mi tu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Dan: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 got Olga?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Olga: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Aiv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got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inglish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it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Dan: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got math?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Olga: yes ay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nain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oclok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Dan: Luc! It´s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nain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oclok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Olga: </a:t>
            </a:r>
            <a:r>
              <a:rPr lang="es-C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es-C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yes , bai Dan 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CEFA94-FF71-8BCF-4269-1C2D4E098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745" y="1046970"/>
            <a:ext cx="4829908" cy="53538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427DE9-E736-9D0A-B21E-69C5116F0EC8}"/>
              </a:ext>
            </a:extLst>
          </p:cNvPr>
          <p:cNvSpPr txBox="1"/>
          <p:nvPr/>
        </p:nvSpPr>
        <p:spPr>
          <a:xfrm>
            <a:off x="595745" y="134037"/>
            <a:ext cx="109259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dirty="0" err="1"/>
              <a:t>Activity</a:t>
            </a:r>
            <a:r>
              <a:rPr lang="es-CL" sz="2800" dirty="0"/>
              <a:t> 2: Escribe en tu cuaderno la pronunciación proporcionada por la profesora </a:t>
            </a:r>
          </a:p>
        </p:txBody>
      </p:sp>
    </p:spTree>
    <p:extLst>
      <p:ext uri="{BB962C8B-B14F-4D97-AF65-F5344CB8AC3E}">
        <p14:creationId xmlns:p14="http://schemas.microsoft.com/office/powerpoint/2010/main" val="150233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DC8462E-51DC-B2D5-9EEC-B4C939CE3B36}"/>
              </a:ext>
            </a:extLst>
          </p:cNvPr>
          <p:cNvSpPr txBox="1"/>
          <p:nvPr/>
        </p:nvSpPr>
        <p:spPr>
          <a:xfrm>
            <a:off x="484909" y="390385"/>
            <a:ext cx="113468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 err="1"/>
              <a:t>Activity</a:t>
            </a:r>
            <a:r>
              <a:rPr lang="es-CL" sz="2400" dirty="0"/>
              <a:t> 3: Escuchar el audio  número 8 de la página 15 , observa la descripción poniendo mucha atención y dime,  de cual mochila están hablando?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98664D-8F66-BBFF-9C29-EDF1D702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56" y="1519311"/>
            <a:ext cx="11076358" cy="494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9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96ECAD-24C4-5B90-5D0D-D655FB290A50}"/>
              </a:ext>
            </a:extLst>
          </p:cNvPr>
          <p:cNvSpPr txBox="1"/>
          <p:nvPr/>
        </p:nvSpPr>
        <p:spPr>
          <a:xfrm>
            <a:off x="526473" y="390390"/>
            <a:ext cx="111113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 err="1"/>
              <a:t>Activity</a:t>
            </a:r>
            <a:r>
              <a:rPr lang="es-CL" sz="2400" dirty="0"/>
              <a:t> 4: Menciona los útiles escolares que ves en cada imagen de mochila de la A </a:t>
            </a:r>
            <a:r>
              <a:rPr lang="es-CL" sz="2400" dirty="0" err="1"/>
              <a:t>a</a:t>
            </a:r>
            <a:r>
              <a:rPr lang="es-CL" sz="2400" dirty="0"/>
              <a:t> la E y a que asignatura corresponden?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026CBA-415C-20F7-7448-0CE5B6CA4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66" y="1938337"/>
            <a:ext cx="10783231" cy="41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13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72_TF55705232.potx" id="{48989EC3-9309-4897-8C0D-BDF2311BCEFB}" vid="{43797E30-B318-41B0-A673-A012DE2BDE9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{A81F91AD-A83D-4BB6-BED2-52EEA92F4B71}tf55705232_win32</Template>
  <TotalTime>25</TotalTime>
  <Words>201</Words>
  <Application>Microsoft Office PowerPoint</Application>
  <PresentationFormat>Panorámica</PresentationFormat>
  <Paragraphs>19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Calibri</vt:lpstr>
      <vt:lpstr>Goudy Old Style</vt:lpstr>
      <vt:lpstr>Wingdings 2</vt:lpstr>
      <vt:lpstr>SlateVTI</vt:lpstr>
      <vt:lpstr>Inglés 4to Básico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Inglés 4to Básico</dc:title>
  <dc:creator>claudia olivares a</dc:creator>
  <cp:lastModifiedBy>claudia olivares a</cp:lastModifiedBy>
  <cp:revision>1</cp:revision>
  <dcterms:created xsi:type="dcterms:W3CDTF">2022-06-28T21:56:32Z</dcterms:created>
  <dcterms:modified xsi:type="dcterms:W3CDTF">2022-06-28T22:21:59Z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